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09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61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00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86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97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0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08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22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26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9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57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ED1BF-4EFB-47E4-84F7-E3D46D8B7B32}" type="datetimeFigureOut">
              <a:rPr lang="fr-FR" smtClean="0"/>
              <a:t>21/10/2015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1D24-508E-4068-ABA5-A643174A6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9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1580" y="5753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Qu’est-ce ? 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Jeu vidéo RPG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Univers héroïque fantaisie/piraterie.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Mise en contexte du héros.</a:t>
            </a: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40826" y="741623"/>
            <a:ext cx="4648200" cy="632402"/>
          </a:xfrm>
        </p:spPr>
        <p:txBody>
          <a:bodyPr>
            <a:noAutofit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Fondement du jeu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921815"/>
              </p:ext>
            </p:extLst>
          </p:nvPr>
        </p:nvGraphicFramePr>
        <p:xfrm>
          <a:off x="2780142" y="2144684"/>
          <a:ext cx="5308142" cy="2585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4071"/>
                <a:gridCol w="2654071"/>
              </a:tblGrid>
              <a:tr h="1334174">
                <a:tc>
                  <a:txBody>
                    <a:bodyPr/>
                    <a:lstStyle/>
                    <a:p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Logging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Quest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2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Final 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Fantasy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108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Inspiration de base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Système de combat</a:t>
                      </a:r>
                      <a:endParaRPr lang="fr-FR" sz="2400" dirty="0">
                        <a:solidFill>
                          <a:schemeClr val="tx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8" name="Picture 4" descr="http://download4site.com/wp-content/uploads/2015/03/Logging.Quest_.2.v1.3.8.apk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0" y="2386504"/>
            <a:ext cx="2251998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gamersperspective.com/wp-content/uploads/2012/03/Final-Fantasy-Dawn-of-Soul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29" y="2492910"/>
            <a:ext cx="3289907" cy="21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9181" y="575368"/>
            <a:ext cx="5803670" cy="915035"/>
          </a:xfrm>
        </p:spPr>
        <p:txBody>
          <a:bodyPr>
            <a:normAutofit fontScale="90000"/>
          </a:bodyPr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Echanges d’informations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Trello</a:t>
            </a: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Mail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Skype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Face à face et réunion</a:t>
            </a:r>
          </a:p>
          <a:p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Serveur </a:t>
            </a:r>
            <a:r>
              <a:rPr lang="fr-FR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Github</a:t>
            </a: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462" y="456565"/>
            <a:ext cx="3916680" cy="1280795"/>
          </a:xfrm>
        </p:spPr>
        <p:txBody>
          <a:bodyPr/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Fonctionnalités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0011" y="2450667"/>
            <a:ext cx="3301538" cy="1250084"/>
          </a:xfrm>
        </p:spPr>
        <p:txBody>
          <a:bodyPr/>
          <a:lstStyle/>
          <a:p>
            <a:pPr marL="0" indent="0">
              <a:buNone/>
            </a:pP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Carte de navigation</a:t>
            </a: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fr-FR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0871" y="2974368"/>
            <a:ext cx="445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Détail sur mécanique du jeu</a:t>
            </a:r>
          </a:p>
        </p:txBody>
      </p:sp>
    </p:spTree>
    <p:extLst>
      <p:ext uri="{BB962C8B-B14F-4D97-AF65-F5344CB8AC3E}">
        <p14:creationId xmlns:p14="http://schemas.microsoft.com/office/powerpoint/2010/main" val="3411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980" y="575368"/>
            <a:ext cx="8122920" cy="1023100"/>
          </a:xfrm>
        </p:spPr>
        <p:txBody>
          <a:bodyPr/>
          <a:lstStyle/>
          <a:p>
            <a:r>
              <a:rPr lang="fr-FR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Objectifs de la première itération</a:t>
            </a:r>
            <a:endParaRPr lang="fr-FR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>
                <a:latin typeface="David" panose="020E0502060401010101" pitchFamily="34" charset="-79"/>
                <a:cs typeface="David" panose="020E0502060401010101" pitchFamily="34" charset="-79"/>
              </a:rPr>
              <a:t>Fonctionnalité permettant :</a:t>
            </a:r>
          </a:p>
          <a:p>
            <a:pPr marL="0" indent="0">
              <a:buNone/>
            </a:pPr>
            <a:endParaRPr lang="fr-FR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Création du personnage principal</a:t>
            </a:r>
            <a:r>
              <a:rPr lang="fr-FR" sz="1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(niveau, compétence, race et statistique)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Menu gestion d’équipe et inventaire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Différentes cartes (monde, île, ville)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Marchands et taverne dans les villes</a:t>
            </a:r>
          </a:p>
          <a:p>
            <a:endParaRPr lang="fr-FR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fr-FR" sz="1800" dirty="0" smtClean="0">
                <a:latin typeface="David" panose="020E0502060401010101" pitchFamily="34" charset="-79"/>
                <a:cs typeface="David" panose="020E0502060401010101" pitchFamily="34" charset="-79"/>
              </a:rPr>
              <a:t>Début d’interface graphique pour les cartes, marchands et menu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79" y="575368"/>
            <a:ext cx="1470314" cy="14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9" y="1256261"/>
            <a:ext cx="4371456" cy="4371456"/>
          </a:xfrm>
          <a:prstGeom prst="rect">
            <a:avLst/>
          </a:prstGeom>
        </p:spPr>
      </p:pic>
      <p:pic>
        <p:nvPicPr>
          <p:cNvPr id="5" name="Gangplank, the Saltwater Scourge - Login Scr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1447" y="18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101</Words>
  <Application>Microsoft Office PowerPoint</Application>
  <PresentationFormat>Grand écran</PresentationFormat>
  <Paragraphs>40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David</vt:lpstr>
      <vt:lpstr>Office Theme</vt:lpstr>
      <vt:lpstr>Présentation PowerPoint</vt:lpstr>
      <vt:lpstr>Qu’est-ce ? </vt:lpstr>
      <vt:lpstr>Fondement du jeu</vt:lpstr>
      <vt:lpstr>Echanges d’informations</vt:lpstr>
      <vt:lpstr>Fonctionnalités</vt:lpstr>
      <vt:lpstr>Objectifs de la première itération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Lawbreaker Jellyfishes</dc:title>
  <dc:creator>Plop</dc:creator>
  <cp:lastModifiedBy>Plop</cp:lastModifiedBy>
  <cp:revision>12</cp:revision>
  <dcterms:created xsi:type="dcterms:W3CDTF">2015-10-21T06:47:34Z</dcterms:created>
  <dcterms:modified xsi:type="dcterms:W3CDTF">2015-10-21T15:00:46Z</dcterms:modified>
</cp:coreProperties>
</file>